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1"/>
  </p:notesMasterIdLst>
  <p:sldIdLst>
    <p:sldId id="273" r:id="rId2"/>
    <p:sldId id="256" r:id="rId3"/>
    <p:sldId id="257" r:id="rId4"/>
    <p:sldId id="258" r:id="rId5"/>
    <p:sldId id="259" r:id="rId6"/>
    <p:sldId id="275" r:id="rId7"/>
    <p:sldId id="260" r:id="rId8"/>
    <p:sldId id="261" r:id="rId9"/>
    <p:sldId id="274" r:id="rId10"/>
    <p:sldId id="262" r:id="rId11"/>
    <p:sldId id="263" r:id="rId12"/>
    <p:sldId id="268" r:id="rId13"/>
    <p:sldId id="264" r:id="rId14"/>
    <p:sldId id="265" r:id="rId15"/>
    <p:sldId id="270" r:id="rId16"/>
    <p:sldId id="266" r:id="rId17"/>
    <p:sldId id="267" r:id="rId18"/>
    <p:sldId id="272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D00"/>
    <a:srgbClr val="FFCC00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>
        <p:scale>
          <a:sx n="107" d="100"/>
          <a:sy n="107" d="100"/>
        </p:scale>
        <p:origin x="-7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171505905511806"/>
          <c:y val="6.5585875984251973E-2"/>
          <c:w val="0.56261663385826777"/>
          <c:h val="0.6416968503937010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8654080"/>
        <c:axId val="78672256"/>
        <c:axId val="33847936"/>
      </c:bar3DChart>
      <c:catAx>
        <c:axId val="78654080"/>
        <c:scaling>
          <c:orientation val="minMax"/>
        </c:scaling>
        <c:delete val="1"/>
        <c:axPos val="b"/>
        <c:majorTickMark val="out"/>
        <c:minorTickMark val="none"/>
        <c:tickLblPos val="nextTo"/>
        <c:crossAx val="78672256"/>
        <c:crosses val="autoZero"/>
        <c:auto val="1"/>
        <c:lblAlgn val="ctr"/>
        <c:lblOffset val="100"/>
        <c:noMultiLvlLbl val="0"/>
      </c:catAx>
      <c:valAx>
        <c:axId val="78672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8654080"/>
        <c:crosses val="autoZero"/>
        <c:crossBetween val="between"/>
      </c:valAx>
      <c:serAx>
        <c:axId val="33847936"/>
        <c:scaling>
          <c:orientation val="minMax"/>
        </c:scaling>
        <c:delete val="1"/>
        <c:axPos val="b"/>
        <c:majorTickMark val="out"/>
        <c:minorTickMark val="none"/>
        <c:tickLblPos val="nextTo"/>
        <c:crossAx val="7867225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219B0-675F-40E3-AA12-F0DCA6858F80}" type="datetimeFigureOut">
              <a:rPr lang="en-US" smtClean="0"/>
              <a:t>7/20/2012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0271C-2ACD-49DF-999B-7E6321014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3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0271C-2ACD-49DF-999B-7E6321014A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9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BA7F-FD92-4EC1-99B7-F766F6B19FBC}" type="datetime1">
              <a:rPr lang="en-US" smtClean="0"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6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9BC3-6F85-483E-AB13-E40A7E618DE9}" type="datetime1">
              <a:rPr lang="en-US" smtClean="0"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19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8195-751E-4D87-91BD-A1CE45365459}" type="datetime1">
              <a:rPr lang="en-US" smtClean="0"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1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FCF3-47F1-4C59-9D9F-CE38B6B4750A}" type="datetime1">
              <a:rPr lang="en-US" smtClean="0"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8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2449-0F4F-42B0-A367-CE27542B6251}" type="datetime1">
              <a:rPr lang="en-US" smtClean="0"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3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1C93-C55D-4BCE-A233-3BE43FE8AEA3}" type="datetime1">
              <a:rPr lang="en-US" smtClean="0"/>
              <a:t>7/20/2012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0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FCD4-476D-4A86-A6A1-D5631A49B692}" type="datetime1">
              <a:rPr lang="en-US" smtClean="0"/>
              <a:t>7/20/2012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1797-11ED-435F-BF69-D9E97EBEFEF9}" type="datetime1">
              <a:rPr lang="en-US" smtClean="0"/>
              <a:t>7/20/2012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8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5179-71B1-4E6E-BEA6-302B6A634AC7}" type="datetime1">
              <a:rPr lang="en-US" smtClean="0"/>
              <a:t>7/20/2012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1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B0B0-58E8-4758-BBCC-2093F5D05A2C}" type="datetime1">
              <a:rPr lang="en-US" smtClean="0"/>
              <a:t>7/20/2012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7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B6D-90B6-4783-B772-29F95CBA9C08}" type="datetime1">
              <a:rPr lang="en-US" smtClean="0"/>
              <a:t>7/20/2012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1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B16A-5F7C-47F2-B911-3A6C25D2FB70}" type="datetime1">
              <a:rPr lang="en-US" smtClean="0"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8A266-CBB3-4019-96F9-2FD9ACD36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3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Creating a Poster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 is easier than you think!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Creating a Poster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3962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You will need to create text boxes on your PowerPoint slide</a:t>
            </a:r>
            <a:r>
              <a:rPr lang="en-US" sz="2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 clicking on the </a:t>
            </a:r>
            <a:r>
              <a:rPr lang="en-US" sz="27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Insert</a:t>
            </a: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tab to the right of the Home tab.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When on the Insert screen, the </a:t>
            </a:r>
            <a:r>
              <a:rPr lang="en-US" sz="27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 Box </a:t>
            </a: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option will appear in the information bar at the top of the page.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After the text box option is selected a small pointer will allow you to create a text box. </a:t>
            </a:r>
            <a:endParaRPr lang="en-US" sz="2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r="50926" b="78884"/>
          <a:stretch>
            <a:fillRect/>
          </a:stretch>
        </p:blipFill>
        <p:spPr bwMode="auto">
          <a:xfrm>
            <a:off x="673223" y="5410200"/>
            <a:ext cx="7555774" cy="12192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9144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Text Boxes I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752600" y="5029200"/>
            <a:ext cx="838200" cy="609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248150" y="5181600"/>
            <a:ext cx="857250" cy="685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Creating a Poster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5601494" y="5828506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38800" y="5867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9144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Text Boxes II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3962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change the color of the text box simply right click on the outside edge of the box and select the bottom option </a:t>
            </a:r>
            <a:r>
              <a:rPr lang="en-US" sz="27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 Shape</a:t>
            </a: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or the paint bucket icon.  </a:t>
            </a:r>
            <a:endParaRPr lang="en-US" sz="2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2" t="22950" r="59914" b="41348"/>
          <a:stretch/>
        </p:blipFill>
        <p:spPr bwMode="auto">
          <a:xfrm>
            <a:off x="3488924" y="3276600"/>
            <a:ext cx="2112886" cy="3287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2325210" y="6400800"/>
            <a:ext cx="1066800" cy="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876800" y="3657600"/>
            <a:ext cx="1066800" cy="609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Creating a Poster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5562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More tips on working </a:t>
            </a:r>
          </a:p>
          <a:p>
            <a:pPr algn="ctr"/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 text boxes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change the features of a text box, right click on the box and select Format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Shape.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 Shape menu allows you to: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Place a solid line around the box </a:t>
            </a:r>
          </a:p>
          <a:p>
            <a:pPr lvl="1"/>
            <a:r>
              <a:rPr lang="en-U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or remove lines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Change properties of the text box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Add shadows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Create 3-D formats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391" t="35417" r="62500" b="18750"/>
          <a:stretch>
            <a:fillRect/>
          </a:stretch>
        </p:blipFill>
        <p:spPr bwMode="auto">
          <a:xfrm>
            <a:off x="6477000" y="883328"/>
            <a:ext cx="1828800" cy="25957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5486400" y="2971800"/>
            <a:ext cx="9906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5625" t="17708" r="66016" b="46875"/>
          <a:stretch>
            <a:fillRect/>
          </a:stretch>
        </p:blipFill>
        <p:spPr bwMode="auto">
          <a:xfrm>
            <a:off x="5254841" y="4495800"/>
            <a:ext cx="2738718" cy="19812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4731058" y="3803030"/>
            <a:ext cx="679142" cy="5850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9144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Text Boxes III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Creating a Poster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Remember, text boxes can be used in a variety of ways.  You can create columns, headings, and many other set-ups using text boxes.</a:t>
            </a:r>
          </a:p>
          <a:p>
            <a:r>
              <a:rPr lang="en-US" sz="27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TIP:</a:t>
            </a: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lvl="1"/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 your poster space wisely.  To get an idea of how your poster will look, print your slides and lay them out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(on a table or floor)</a:t>
            </a: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as the image would appear on the poster.  This will help you figure out the best layout for your poster.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Text Boxes IV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Creating a Poster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TITLE is a basic requirement on all poster presentations.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Click on the area that says “click to add title” or if you used a blank slide, add a text box at the top and add the title.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Your name and the names of other individuals who worked on the project should be listed below the title. </a:t>
            </a:r>
            <a:endParaRPr lang="en-US" sz="29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en-US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See </a:t>
            </a:r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next </a:t>
            </a:r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slide.</a:t>
            </a:r>
            <a:endParaRPr lang="en-US" sz="24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9144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Poster Requirements I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943600" y="5715000"/>
            <a:ext cx="990600" cy="304800"/>
          </a:xfrm>
          <a:prstGeom prst="rightArrow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Click to add text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95541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Click here to add your title</a:t>
            </a:r>
            <a:endParaRPr lang="en-US" sz="1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447800" y="896033"/>
            <a:ext cx="1228817" cy="32098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05600" y="95541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Hit Enter key and add names below title</a:t>
            </a:r>
            <a:endParaRPr lang="en-US" sz="1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5715000" y="1220788"/>
            <a:ext cx="1066800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00800" y="304800"/>
            <a:ext cx="23622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Add text box if needed</a:t>
            </a:r>
          </a:p>
          <a:p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943600" y="306053"/>
            <a:ext cx="457200" cy="10846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47800" y="6384717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Used here is the Office Theme – Title and Content Slide</a:t>
            </a:r>
            <a:endParaRPr lang="en-US" sz="16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4191794" y="6323806"/>
            <a:ext cx="3048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2210594" y="6281090"/>
            <a:ext cx="3048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6401594" y="6295146"/>
            <a:ext cx="3048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Creating a Poster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Sections on the poster should include: </a:t>
            </a:r>
          </a:p>
          <a:p>
            <a:pPr lvl="1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</a:p>
          <a:p>
            <a:pPr lvl="1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Methods</a:t>
            </a:r>
          </a:p>
          <a:p>
            <a:pPr lvl="1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</a:p>
          <a:p>
            <a:pPr lvl="1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</a:p>
          <a:p>
            <a:pPr lvl="1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Pictures, graphs, and some color can enhance your poster. 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next slide provides a sample poster as well as tips on how to add pictures, graphs, etc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buNone/>
            </a:pPr>
            <a:endParaRPr lang="en-US" sz="9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 do NOT have to follow this lay-out.  </a:t>
            </a:r>
            <a:endParaRPr lang="en-US" sz="2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simply a suggestion. 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9144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Poster Requirements II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dirty="0" smtClean="0">
                <a:latin typeface="Bodoni MT Black" pitchFamily="18" charset="0"/>
              </a:rPr>
              <a:t>Creating a Poster Example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2700" dirty="0" smtClean="0"/>
              <a:t>Jane Doe, BA; John Doe, MS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2286000" cy="213360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600" dirty="0" smtClean="0"/>
              <a:t>INTRODUCTION</a:t>
            </a:r>
          </a:p>
          <a:p>
            <a:pPr marL="0" indent="0" algn="ctr">
              <a:buNone/>
            </a:pPr>
            <a:r>
              <a:rPr lang="en-US" sz="1900" dirty="0" smtClean="0"/>
              <a:t>To add text, left click on box.</a:t>
            </a:r>
          </a:p>
          <a:p>
            <a:pPr marL="0" indent="0" algn="ctr">
              <a:buNone/>
            </a:pPr>
            <a:r>
              <a:rPr lang="en-US" sz="1900" b="1" dirty="0" smtClean="0"/>
              <a:t>Confer with your Instructor about what is required to be on your poster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886200"/>
            <a:ext cx="2286000" cy="25146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METHODS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Font size for headings should be larger than the font size of the information you are providing.  This makes it easier to follow the structure of the poster presentation.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61175" y="1676400"/>
            <a:ext cx="3370208" cy="4724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To </a:t>
            </a:r>
            <a:r>
              <a:rPr lang="en-US" dirty="0" smtClean="0"/>
              <a:t>insert a </a:t>
            </a:r>
            <a:r>
              <a:rPr lang="en-US" dirty="0" smtClean="0"/>
              <a:t>photo,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click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on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the Insert tab then the picture icon.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To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insert a graph or chart, you can either copy and paste or click on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chart icon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and input your information to create the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graph.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24600" y="1676400"/>
            <a:ext cx="2362200" cy="3429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Always read over your poster carefully before having it printed.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dirty="0" smtClean="0"/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dirty="0" smtClean="0"/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dirty="0"/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dirty="0" smtClean="0"/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/>
              <a:t>  </a:t>
            </a:r>
            <a:r>
              <a:rPr lang="en-US" sz="2000" b="1" i="1" dirty="0" smtClean="0"/>
              <a:t>Mistakes are easy to make.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24600" y="5242264"/>
            <a:ext cx="236220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References are important, but should be smaller than other sections.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/>
          <a:srcRect r="69355" b="80247"/>
          <a:stretch/>
        </p:blipFill>
        <p:spPr bwMode="auto">
          <a:xfrm>
            <a:off x="2861175" y="2912246"/>
            <a:ext cx="3370209" cy="89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5400000">
            <a:off x="3238500" y="2857500"/>
            <a:ext cx="4572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/>
          <a:srcRect r="69355" b="80247"/>
          <a:stretch/>
        </p:blipFill>
        <p:spPr bwMode="auto">
          <a:xfrm>
            <a:off x="2861174" y="5380423"/>
            <a:ext cx="3370209" cy="89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16200000" flipH="1">
            <a:off x="4114800" y="5448300"/>
            <a:ext cx="3810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nov07\AppData\Local\Microsoft\Windows\Temporary Internet Files\Content.IE5\XS0S67MX\MP900409038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94"/>
          <a:stretch/>
        </p:blipFill>
        <p:spPr bwMode="auto">
          <a:xfrm>
            <a:off x="6743700" y="3031724"/>
            <a:ext cx="1524000" cy="113600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rot="5400000">
            <a:off x="3656491" y="2721746"/>
            <a:ext cx="4572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Creating a Poster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Home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Tab</a:t>
            </a:r>
          </a:p>
          <a:p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Located at the top left of the screen</a:t>
            </a:r>
          </a:p>
          <a:p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tab is the information bar and the ability for you to:</a:t>
            </a:r>
          </a:p>
          <a:p>
            <a:pPr lvl="1"/>
            <a:r>
              <a:rPr lang="en-US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Change font in size, italics, color, bold, etc.</a:t>
            </a:r>
          </a:p>
          <a:p>
            <a:pPr lvl="1"/>
            <a:r>
              <a:rPr lang="en-US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Add shapes and bullet points </a:t>
            </a:r>
          </a:p>
          <a:p>
            <a:pPr lvl="1"/>
            <a:r>
              <a:rPr lang="en-US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Align paragraphs (center, left, right, justified)</a:t>
            </a: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9144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Additional Information and Tips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75" b="72222"/>
          <a:stretch/>
        </p:blipFill>
        <p:spPr bwMode="auto">
          <a:xfrm>
            <a:off x="799730" y="4967843"/>
            <a:ext cx="7622959" cy="173775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597023" y="5257801"/>
            <a:ext cx="622177" cy="45719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Creating a Poster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Creating a poster presentation is a hands-on learning experience.</a:t>
            </a:r>
          </a:p>
          <a:p>
            <a:pPr>
              <a:spcAft>
                <a:spcPts val="1200"/>
              </a:spcAft>
            </a:pP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Make sure to consult with your Instructor about the dimensions and requirements of your poster presentation.</a:t>
            </a:r>
          </a:p>
          <a:p>
            <a:pPr>
              <a:spcAft>
                <a:spcPts val="1200"/>
              </a:spcAft>
            </a:pP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If you have any questions, please feel free to contact </a:t>
            </a: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College of Health and Human Services </a:t>
            </a: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Dean’s </a:t>
            </a: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Office at </a:t>
            </a: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(417) 836-4176</a:t>
            </a: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2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9144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Additional Information and Tips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9840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C00"/>
                </a:solidFill>
                <a:latin typeface="Bodoni MT Black" pitchFamily="18" charset="0"/>
              </a:rPr>
              <a:t>Good Luck!</a:t>
            </a:r>
            <a:endParaRPr lang="en-US" sz="4000" dirty="0">
              <a:solidFill>
                <a:srgbClr val="FFCC00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Creating a Poster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620000" cy="3733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Remember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Posters should be created in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PowerPoint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all information should be placed on </a:t>
            </a:r>
            <a:r>
              <a:rPr lang="en-US" b="1" i="1" u="sng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one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slide.</a:t>
            </a:r>
            <a:endParaRPr lang="en-US" b="1" i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293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Creating a Poster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514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first step in creating a poster is to open a </a:t>
            </a:r>
            <a:r>
              <a:rPr lang="en-US" sz="2700" dirty="0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ew document in PowerPoint.          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When the new document is opened, click on the </a:t>
            </a:r>
            <a:r>
              <a:rPr lang="en-US" sz="27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Design</a:t>
            </a: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tab located at the top of the page, two tabs to the right of Home.</a:t>
            </a:r>
            <a:endParaRPr lang="en-US" sz="27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r="50000" b="78884"/>
          <a:stretch>
            <a:fillRect/>
          </a:stretch>
        </p:blipFill>
        <p:spPr bwMode="auto">
          <a:xfrm>
            <a:off x="685800" y="4182724"/>
            <a:ext cx="7750586" cy="122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1905000" y="4106523"/>
            <a:ext cx="228600" cy="30480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Creating a Poster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219200"/>
            <a:ext cx="868680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the Design tab, click on </a:t>
            </a:r>
            <a:r>
              <a:rPr lang="en-US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Page Setup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located at the top left of the screen to change the size of the poster. </a:t>
            </a:r>
          </a:p>
          <a:p>
            <a:pPr marL="514350" indent="-514350">
              <a:buFont typeface="+mj-lt"/>
              <a:buAutoNum type="arabicParenR"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arenR"/>
            </a:pP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arenR"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arenR"/>
            </a:pP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arenR"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arenR"/>
            </a:pP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arenR"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arenR"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arenR"/>
            </a:pP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After clicking on the Page Setup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icon,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screen will appear, allowing you to enter the dimensions of your slide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see next slide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19" b="41494"/>
          <a:stretch/>
        </p:blipFill>
        <p:spPr bwMode="auto">
          <a:xfrm>
            <a:off x="1181100" y="2514600"/>
            <a:ext cx="6325912" cy="31242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821554" y="2971800"/>
            <a:ext cx="381000" cy="228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85800" y="2743200"/>
            <a:ext cx="1447800" cy="1066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667000" y="5102632"/>
            <a:ext cx="457200" cy="30756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9144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Setting Dimensions (size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I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Creating a Poster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2761" y="1295400"/>
            <a:ext cx="8229600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Optimal dimensions are 42 inches (height) and 56 inches (width).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Recommended slide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orientation is landscape.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will create a 42 X 60 poster, which is the average size required for Poster Presentations.</a:t>
            </a:r>
          </a:p>
          <a:p>
            <a:pPr marL="514350" indent="-514350">
              <a:buFont typeface="+mj-lt"/>
              <a:buAutoNum type="arabicParenR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Other sizes are available, however the edges may need to be trimmed. </a:t>
            </a:r>
          </a:p>
          <a:p>
            <a:pPr marL="514350" indent="-514350">
              <a:buFont typeface="Wingdings" pitchFamily="2" charset="2"/>
              <a:buChar char="Ø"/>
            </a:pPr>
            <a:endParaRPr lang="en-US" sz="11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3"/>
          <a:stretch/>
        </p:blipFill>
        <p:spPr bwMode="auto">
          <a:xfrm>
            <a:off x="457200" y="3663518"/>
            <a:ext cx="4034490" cy="292691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65075" y="5473005"/>
            <a:ext cx="4053536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Portrait can be used, but remember: </a:t>
            </a:r>
            <a:endParaRPr lang="en-US" dirty="0" smtClean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Width </a:t>
            </a:r>
            <a:r>
              <a:rPr lang="en-US" sz="1600" dirty="0" smtClean="0">
                <a:solidFill>
                  <a:srgbClr val="C00000"/>
                </a:solidFill>
              </a:rPr>
              <a:t>= </a:t>
            </a:r>
            <a:r>
              <a:rPr lang="en-US" sz="1600" dirty="0" smtClean="0">
                <a:solidFill>
                  <a:srgbClr val="C00000"/>
                </a:solidFill>
              </a:rPr>
              <a:t> horizontal length (wide)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Height </a:t>
            </a:r>
            <a:r>
              <a:rPr lang="en-US" sz="1600" dirty="0" smtClean="0">
                <a:solidFill>
                  <a:srgbClr val="C00000"/>
                </a:solidFill>
              </a:rPr>
              <a:t>= </a:t>
            </a:r>
            <a:r>
              <a:rPr lang="en-US" sz="1600" dirty="0" smtClean="0">
                <a:solidFill>
                  <a:srgbClr val="C00000"/>
                </a:solidFill>
              </a:rPr>
              <a:t>vertical length (tall)</a:t>
            </a:r>
          </a:p>
          <a:p>
            <a:r>
              <a:rPr lang="en-US" sz="1700" dirty="0" smtClean="0">
                <a:solidFill>
                  <a:srgbClr val="C00000"/>
                </a:solidFill>
              </a:rPr>
              <a:t>The width would be 42” and height 56”. </a:t>
            </a:r>
            <a:endParaRPr lang="en-US" sz="1700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24000" y="4271998"/>
            <a:ext cx="457200" cy="60848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074" y="3663518"/>
            <a:ext cx="4053537" cy="182512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5686148" y="4623806"/>
            <a:ext cx="714652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686148" y="4953000"/>
            <a:ext cx="714652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696200" y="4648200"/>
            <a:ext cx="714652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9144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Setting Dimensions (size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II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Creating a Poster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2761" y="1295400"/>
            <a:ext cx="8229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Oversized Posters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If the dimensions are larger than 42” x 60” then the original document will need to be set-up at half the size. </a:t>
            </a: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(Please note there is an additional $10 for posters larger than 42” x 60”.)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Example: A 42” x 72” poster with landscape orientation will need to be set-up with 36” width and 21” height.</a:t>
            </a:r>
            <a:endParaRPr lang="en-US" sz="11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47264" y="5734616"/>
            <a:ext cx="4053536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Portrait can be used, but remember: </a:t>
            </a:r>
            <a:endParaRPr lang="en-US" dirty="0" smtClean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Width </a:t>
            </a:r>
            <a:r>
              <a:rPr lang="en-US" sz="1600" dirty="0" smtClean="0">
                <a:solidFill>
                  <a:srgbClr val="C00000"/>
                </a:solidFill>
              </a:rPr>
              <a:t>= </a:t>
            </a:r>
            <a:r>
              <a:rPr lang="en-US" sz="1600" dirty="0" smtClean="0">
                <a:solidFill>
                  <a:srgbClr val="C00000"/>
                </a:solidFill>
              </a:rPr>
              <a:t> horizontal length (wide)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Height </a:t>
            </a:r>
            <a:r>
              <a:rPr lang="en-US" sz="1600" dirty="0" smtClean="0">
                <a:solidFill>
                  <a:srgbClr val="C00000"/>
                </a:solidFill>
              </a:rPr>
              <a:t>= </a:t>
            </a:r>
            <a:r>
              <a:rPr lang="en-US" sz="1600" dirty="0" smtClean="0">
                <a:solidFill>
                  <a:srgbClr val="C00000"/>
                </a:solidFill>
              </a:rPr>
              <a:t>vertical length (tall)</a:t>
            </a:r>
          </a:p>
          <a:p>
            <a:r>
              <a:rPr lang="en-US" sz="1700" dirty="0" smtClean="0">
                <a:solidFill>
                  <a:srgbClr val="C00000"/>
                </a:solidFill>
              </a:rPr>
              <a:t>The width would be 21” and height 36”. </a:t>
            </a:r>
            <a:endParaRPr lang="en-US" sz="1700" dirty="0">
              <a:solidFill>
                <a:srgbClr val="C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"/>
          <a:stretch/>
        </p:blipFill>
        <p:spPr bwMode="auto">
          <a:xfrm>
            <a:off x="2216757" y="4034611"/>
            <a:ext cx="4053537" cy="176295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3171548" y="4925627"/>
            <a:ext cx="714652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171548" y="5257800"/>
            <a:ext cx="714652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9144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Setting Dimensions (size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III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26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Creating a Poster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3505199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Now that the slide dimensions are set, you are ready to start working on the poster.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You can decide whether you would like to add color or a </a:t>
            </a: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background. 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sz="1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emember </a:t>
            </a:r>
            <a:r>
              <a:rPr lang="en-US" sz="1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there is an additional charge for non-white backgrounds and colored </a:t>
            </a:r>
            <a:r>
              <a:rPr lang="en-US" sz="1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text.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order to add color you may select a </a:t>
            </a:r>
            <a:r>
              <a:rPr lang="en-US" sz="27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Theme</a:t>
            </a: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The color scheme of the Theme can be changed by selecting from the  </a:t>
            </a:r>
            <a:r>
              <a:rPr lang="en-US" sz="27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Colors</a:t>
            </a: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or </a:t>
            </a:r>
            <a:r>
              <a:rPr lang="en-US" sz="27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 Styles</a:t>
            </a:r>
            <a:r>
              <a:rPr lang="en-US" sz="2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drop-down menus.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r="50000" b="78884"/>
          <a:stretch>
            <a:fillRect/>
          </a:stretch>
        </p:blipFill>
        <p:spPr bwMode="auto">
          <a:xfrm>
            <a:off x="457200" y="4895296"/>
            <a:ext cx="8361656" cy="1324252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3124200" y="5952848"/>
            <a:ext cx="914400" cy="533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781800" y="4724400"/>
            <a:ext cx="838200" cy="609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9144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Background Colors and Themes I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772400" y="4800600"/>
            <a:ext cx="838200" cy="609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Creating a Poster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Another way to change the background color is through the </a:t>
            </a:r>
            <a:r>
              <a:rPr lang="en-US" sz="27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 Styles </a:t>
            </a: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drop-down menu and selecting </a:t>
            </a:r>
            <a:r>
              <a:rPr lang="en-US" sz="27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Format Background</a:t>
            </a: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marL="514350" indent="-514350">
              <a:buFont typeface="+mj-lt"/>
              <a:buAutoNum type="arabicParenR"/>
            </a:pPr>
            <a:endParaRPr lang="en-US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arenR"/>
            </a:pPr>
            <a:endParaRPr lang="en-US" sz="2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arenR"/>
            </a:pPr>
            <a:endParaRPr lang="en-US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arenR"/>
            </a:pPr>
            <a:endParaRPr lang="en-US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27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Fill</a:t>
            </a: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screen of Format Background provides options for solid or gradient colors as well as pictures and textures.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Background Colors and Themes II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33" b="68765"/>
          <a:stretch/>
        </p:blipFill>
        <p:spPr bwMode="auto">
          <a:xfrm>
            <a:off x="961748" y="3225537"/>
            <a:ext cx="7162800" cy="187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7320749" y="2895600"/>
            <a:ext cx="838200" cy="609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76548" y="4788228"/>
            <a:ext cx="1066800" cy="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Creating a Poster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Tips and Recommendations </a:t>
            </a:r>
          </a:p>
          <a:p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Dark and/or solid colored backgrounds are not recommended. </a:t>
            </a:r>
          </a:p>
          <a:p>
            <a:pPr lvl="1"/>
            <a:r>
              <a:rPr lang="en-US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There is an additional charge for non-white backgrounds. </a:t>
            </a:r>
          </a:p>
          <a:p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Remember, you do not want color or designs to take away from the information presented on your poster.</a:t>
            </a:r>
          </a:p>
          <a:p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main focus of a poster is to present your research findings.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Colors and Themes III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A266-CBB3-4019-96F9-2FD9ACD36A2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1237</Words>
  <Application>Microsoft Office PowerPoint</Application>
  <PresentationFormat>On-screen Show (4:3)</PresentationFormat>
  <Paragraphs>174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Creating a Poster</vt:lpstr>
      <vt:lpstr>Creating a Poster</vt:lpstr>
      <vt:lpstr>Creating a Poster</vt:lpstr>
      <vt:lpstr>Creating a Poster</vt:lpstr>
      <vt:lpstr>Creating a Poster</vt:lpstr>
      <vt:lpstr>Creating a Poster</vt:lpstr>
      <vt:lpstr>Creating a Poster</vt:lpstr>
      <vt:lpstr>Creating a Poster</vt:lpstr>
      <vt:lpstr>Creating a Poster</vt:lpstr>
      <vt:lpstr>Creating a Poster</vt:lpstr>
      <vt:lpstr>Creating a Poster</vt:lpstr>
      <vt:lpstr>Creating a Poster</vt:lpstr>
      <vt:lpstr>Creating a Poster</vt:lpstr>
      <vt:lpstr>Creating a Poster</vt:lpstr>
      <vt:lpstr>Click to add Title</vt:lpstr>
      <vt:lpstr>Creating a Poster</vt:lpstr>
      <vt:lpstr>Creating a Poster Example Jane Doe, BA; John Doe, MS</vt:lpstr>
      <vt:lpstr>Creating a Poster</vt:lpstr>
      <vt:lpstr>Creating a Poster</vt:lpstr>
    </vt:vector>
  </TitlesOfParts>
  <Company>Missouri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Poster</dc:title>
  <dc:creator>Kristan Gochenauer</dc:creator>
  <cp:lastModifiedBy>Coones, Jacquelyn L</cp:lastModifiedBy>
  <cp:revision>55</cp:revision>
  <dcterms:created xsi:type="dcterms:W3CDTF">2009-07-16T12:58:58Z</dcterms:created>
  <dcterms:modified xsi:type="dcterms:W3CDTF">2012-07-20T15:05:21Z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